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28" r:id="rId2"/>
    <p:sldId id="261" r:id="rId3"/>
    <p:sldId id="306" r:id="rId4"/>
    <p:sldId id="281" r:id="rId5"/>
    <p:sldId id="284" r:id="rId6"/>
    <p:sldId id="283" r:id="rId7"/>
    <p:sldId id="285" r:id="rId8"/>
    <p:sldId id="286" r:id="rId9"/>
    <p:sldId id="287" r:id="rId10"/>
    <p:sldId id="289" r:id="rId11"/>
    <p:sldId id="290" r:id="rId12"/>
    <p:sldId id="297" r:id="rId13"/>
    <p:sldId id="298" r:id="rId14"/>
    <p:sldId id="309" r:id="rId15"/>
    <p:sldId id="292" r:id="rId16"/>
    <p:sldId id="293" r:id="rId17"/>
    <p:sldId id="310" r:id="rId18"/>
    <p:sldId id="295" r:id="rId19"/>
    <p:sldId id="311" r:id="rId20"/>
    <p:sldId id="314" r:id="rId21"/>
    <p:sldId id="315" r:id="rId22"/>
    <p:sldId id="319" r:id="rId23"/>
    <p:sldId id="317" r:id="rId24"/>
    <p:sldId id="318" r:id="rId25"/>
    <p:sldId id="324" r:id="rId26"/>
    <p:sldId id="312" r:id="rId27"/>
    <p:sldId id="321" r:id="rId28"/>
    <p:sldId id="322" r:id="rId29"/>
    <p:sldId id="313" r:id="rId30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62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58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4CD8A11-20B1-4909-AA96-A7DFF55944D7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78DE8495-92A0-4326-98C0-04C3FECB7DB6}">
      <dgm:prSet phldrT="[文字]"/>
      <dgm:spPr/>
      <dgm:t>
        <a:bodyPr/>
        <a:lstStyle/>
        <a:p>
          <a:r>
            <a:rPr lang="en-US" altLang="zh-TW" dirty="0" smtClean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OFF</a:t>
          </a:r>
          <a:r>
            <a:rPr lang="zh-TW" altLang="en-US" dirty="0" smtClean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跟</a:t>
          </a:r>
          <a:r>
            <a:rPr lang="en-US" altLang="zh-TW" dirty="0" smtClean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ON</a:t>
          </a:r>
          <a:r>
            <a:rPr lang="zh-TW" altLang="en-US" dirty="0" smtClean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都回到原本設置的時間</a:t>
          </a:r>
          <a:endParaRPr lang="zh-TW" altLang="en-US" dirty="0">
            <a:solidFill>
              <a:schemeClr val="tx1"/>
            </a:solidFill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FF395C0B-2F19-4B93-ABB0-53478A14301A}" type="parTrans" cxnId="{478AD39B-0391-4D6A-9FB8-A6FD8847141C}">
      <dgm:prSet/>
      <dgm:spPr/>
      <dgm:t>
        <a:bodyPr/>
        <a:lstStyle/>
        <a:p>
          <a:endParaRPr lang="zh-TW" altLang="en-US"/>
        </a:p>
      </dgm:t>
    </dgm:pt>
    <dgm:pt modelId="{C9DE4344-271D-44C8-B965-F019BE3A0CBB}" type="sibTrans" cxnId="{478AD39B-0391-4D6A-9FB8-A6FD8847141C}">
      <dgm:prSet/>
      <dgm:spPr/>
      <dgm:t>
        <a:bodyPr/>
        <a:lstStyle/>
        <a:p>
          <a:endParaRPr lang="zh-TW" altLang="en-US"/>
        </a:p>
      </dgm:t>
    </dgm:pt>
    <dgm:pt modelId="{183632C8-48DB-476A-A37A-765A30BD8C24}">
      <dgm:prSet phldrT="[文字]"/>
      <dgm:spPr/>
      <dgm:t>
        <a:bodyPr/>
        <a:lstStyle/>
        <a:p>
          <a:r>
            <a:rPr lang="en-US" altLang="zh-TW" dirty="0" smtClean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START</a:t>
          </a:r>
          <a:r>
            <a:rPr lang="zh-TW" altLang="en-US" dirty="0" smtClean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彈回並按下</a:t>
          </a:r>
          <a:r>
            <a:rPr lang="en-US" altLang="zh-TW" dirty="0" smtClean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(</a:t>
          </a:r>
          <a:r>
            <a:rPr lang="zh-TW" altLang="en-US" dirty="0" smtClean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或按下</a:t>
          </a:r>
          <a:r>
            <a:rPr lang="en-US" altLang="zh-TW" dirty="0" smtClean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STOP)</a:t>
          </a:r>
          <a:endParaRPr lang="zh-TW" altLang="en-US" dirty="0">
            <a:solidFill>
              <a:schemeClr val="tx1"/>
            </a:solidFill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045A5594-FBAA-4A4C-832D-98A24CC72827}" type="parTrans" cxnId="{BE3349D8-F535-4133-B408-800198FA56E8}">
      <dgm:prSet/>
      <dgm:spPr/>
      <dgm:t>
        <a:bodyPr/>
        <a:lstStyle/>
        <a:p>
          <a:endParaRPr lang="zh-TW" altLang="en-US"/>
        </a:p>
      </dgm:t>
    </dgm:pt>
    <dgm:pt modelId="{08ABCB07-3E0C-498F-B24B-F3BA7F13EF3E}" type="sibTrans" cxnId="{BE3349D8-F535-4133-B408-800198FA56E8}">
      <dgm:prSet/>
      <dgm:spPr/>
      <dgm:t>
        <a:bodyPr/>
        <a:lstStyle/>
        <a:p>
          <a:endParaRPr lang="zh-TW" altLang="en-US"/>
        </a:p>
      </dgm:t>
    </dgm:pt>
    <dgm:pt modelId="{B64510D9-E929-47ED-9E7B-880987B4E59B}">
      <dgm:prSet custT="1"/>
      <dgm:spPr/>
      <dgm:t>
        <a:bodyPr/>
        <a:lstStyle/>
        <a:p>
          <a:r>
            <a:rPr lang="en-US" altLang="zh-TW" sz="1800" dirty="0" smtClean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POWER_OFF_TIMES = 0</a:t>
          </a:r>
        </a:p>
        <a:p>
          <a:r>
            <a:rPr lang="en-US" altLang="zh-TW" sz="1800" dirty="0" smtClean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&amp;</a:t>
          </a:r>
        </a:p>
        <a:p>
          <a:r>
            <a:rPr lang="en-US" altLang="zh-TW" sz="1800" dirty="0" smtClean="0">
              <a:solidFill>
                <a:schemeClr val="tx1"/>
              </a:solidFill>
            </a:rPr>
            <a:t>ON_TIMES = 0</a:t>
          </a:r>
          <a:endParaRPr lang="zh-TW" altLang="en-US" sz="1800" dirty="0">
            <a:solidFill>
              <a:schemeClr val="tx1"/>
            </a:solidFill>
          </a:endParaRPr>
        </a:p>
      </dgm:t>
    </dgm:pt>
    <dgm:pt modelId="{665252ED-04F7-4525-A34C-C9FAEDCE0E39}" type="parTrans" cxnId="{FD07A43C-EB33-4986-BC17-08AED071423C}">
      <dgm:prSet/>
      <dgm:spPr/>
      <dgm:t>
        <a:bodyPr/>
        <a:lstStyle/>
        <a:p>
          <a:endParaRPr lang="zh-TW" altLang="en-US"/>
        </a:p>
      </dgm:t>
    </dgm:pt>
    <dgm:pt modelId="{60520F72-AF80-4E6B-9849-9F97703D7414}" type="sibTrans" cxnId="{FD07A43C-EB33-4986-BC17-08AED071423C}">
      <dgm:prSet/>
      <dgm:spPr/>
      <dgm:t>
        <a:bodyPr/>
        <a:lstStyle/>
        <a:p>
          <a:endParaRPr lang="zh-TW" altLang="en-US"/>
        </a:p>
      </dgm:t>
    </dgm:pt>
    <dgm:pt modelId="{6A8CB252-D8EB-4139-B95E-5C0EE4091139}" type="pres">
      <dgm:prSet presAssocID="{F4CD8A11-20B1-4909-AA96-A7DFF55944D7}" presName="Name0" presStyleCnt="0">
        <dgm:presLayoutVars>
          <dgm:dir/>
          <dgm:resizeHandles val="exact"/>
        </dgm:presLayoutVars>
      </dgm:prSet>
      <dgm:spPr/>
    </dgm:pt>
    <dgm:pt modelId="{14E002C2-DDC2-455F-A40E-847391FCF991}" type="pres">
      <dgm:prSet presAssocID="{B64510D9-E929-47ED-9E7B-880987B4E59B}" presName="node" presStyleLbl="node1" presStyleIdx="0" presStyleCnt="3" custScaleX="10596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102FE2E-7502-408F-ACF0-C93B5D468F54}" type="pres">
      <dgm:prSet presAssocID="{60520F72-AF80-4E6B-9849-9F97703D7414}" presName="sibTrans" presStyleLbl="sibTrans2D1" presStyleIdx="0" presStyleCnt="2"/>
      <dgm:spPr/>
      <dgm:t>
        <a:bodyPr/>
        <a:lstStyle/>
        <a:p>
          <a:endParaRPr lang="zh-TW" altLang="en-US"/>
        </a:p>
      </dgm:t>
    </dgm:pt>
    <dgm:pt modelId="{BC2DC543-E814-4CB0-84DF-B94D07833B57}" type="pres">
      <dgm:prSet presAssocID="{60520F72-AF80-4E6B-9849-9F97703D7414}" presName="connectorText" presStyleLbl="sibTrans2D1" presStyleIdx="0" presStyleCnt="2"/>
      <dgm:spPr/>
      <dgm:t>
        <a:bodyPr/>
        <a:lstStyle/>
        <a:p>
          <a:endParaRPr lang="zh-TW" altLang="en-US"/>
        </a:p>
      </dgm:t>
    </dgm:pt>
    <dgm:pt modelId="{32A689A8-F12A-48F2-A611-C91B2D41E9FB}" type="pres">
      <dgm:prSet presAssocID="{78DE8495-92A0-4326-98C0-04C3FECB7DB6}" presName="node" presStyleLbl="node1" presStyleIdx="1" presStyleCnt="3" custScaleX="108368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687B6A0-0365-4863-9EFD-79B5673683FC}" type="pres">
      <dgm:prSet presAssocID="{C9DE4344-271D-44C8-B965-F019BE3A0CBB}" presName="sibTrans" presStyleLbl="sibTrans2D1" presStyleIdx="1" presStyleCnt="2"/>
      <dgm:spPr/>
      <dgm:t>
        <a:bodyPr/>
        <a:lstStyle/>
        <a:p>
          <a:endParaRPr lang="zh-TW" altLang="en-US"/>
        </a:p>
      </dgm:t>
    </dgm:pt>
    <dgm:pt modelId="{E85229C8-F888-4577-9506-19464CF1F988}" type="pres">
      <dgm:prSet presAssocID="{C9DE4344-271D-44C8-B965-F019BE3A0CBB}" presName="connectorText" presStyleLbl="sibTrans2D1" presStyleIdx="1" presStyleCnt="2"/>
      <dgm:spPr/>
      <dgm:t>
        <a:bodyPr/>
        <a:lstStyle/>
        <a:p>
          <a:endParaRPr lang="zh-TW" altLang="en-US"/>
        </a:p>
      </dgm:t>
    </dgm:pt>
    <dgm:pt modelId="{C9D7A008-83A0-461A-B4DC-4CCA8488F9ED}" type="pres">
      <dgm:prSet presAssocID="{183632C8-48DB-476A-A37A-765A30BD8C24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BE3349D8-F535-4133-B408-800198FA56E8}" srcId="{F4CD8A11-20B1-4909-AA96-A7DFF55944D7}" destId="{183632C8-48DB-476A-A37A-765A30BD8C24}" srcOrd="2" destOrd="0" parTransId="{045A5594-FBAA-4A4C-832D-98A24CC72827}" sibTransId="{08ABCB07-3E0C-498F-B24B-F3BA7F13EF3E}"/>
    <dgm:cxn modelId="{FD07A43C-EB33-4986-BC17-08AED071423C}" srcId="{F4CD8A11-20B1-4909-AA96-A7DFF55944D7}" destId="{B64510D9-E929-47ED-9E7B-880987B4E59B}" srcOrd="0" destOrd="0" parTransId="{665252ED-04F7-4525-A34C-C9FAEDCE0E39}" sibTransId="{60520F72-AF80-4E6B-9849-9F97703D7414}"/>
    <dgm:cxn modelId="{5D2C6D49-789E-49ED-893D-C08A8018512E}" type="presOf" srcId="{F4CD8A11-20B1-4909-AA96-A7DFF55944D7}" destId="{6A8CB252-D8EB-4139-B95E-5C0EE4091139}" srcOrd="0" destOrd="0" presId="urn:microsoft.com/office/officeart/2005/8/layout/process1"/>
    <dgm:cxn modelId="{478AD39B-0391-4D6A-9FB8-A6FD8847141C}" srcId="{F4CD8A11-20B1-4909-AA96-A7DFF55944D7}" destId="{78DE8495-92A0-4326-98C0-04C3FECB7DB6}" srcOrd="1" destOrd="0" parTransId="{FF395C0B-2F19-4B93-ABB0-53478A14301A}" sibTransId="{C9DE4344-271D-44C8-B965-F019BE3A0CBB}"/>
    <dgm:cxn modelId="{157A3FB0-1B0E-4D0C-B836-06F9D26FDFB4}" type="presOf" srcId="{C9DE4344-271D-44C8-B965-F019BE3A0CBB}" destId="{3687B6A0-0365-4863-9EFD-79B5673683FC}" srcOrd="0" destOrd="0" presId="urn:microsoft.com/office/officeart/2005/8/layout/process1"/>
    <dgm:cxn modelId="{8068E5BE-9BBF-4F60-8127-2218A78D993E}" type="presOf" srcId="{183632C8-48DB-476A-A37A-765A30BD8C24}" destId="{C9D7A008-83A0-461A-B4DC-4CCA8488F9ED}" srcOrd="0" destOrd="0" presId="urn:microsoft.com/office/officeart/2005/8/layout/process1"/>
    <dgm:cxn modelId="{04F64DDB-A446-417B-BCB6-604F61378A1B}" type="presOf" srcId="{60520F72-AF80-4E6B-9849-9F97703D7414}" destId="{BC2DC543-E814-4CB0-84DF-B94D07833B57}" srcOrd="1" destOrd="0" presId="urn:microsoft.com/office/officeart/2005/8/layout/process1"/>
    <dgm:cxn modelId="{590ED5FA-402C-4AFD-9426-03285DD5CFAC}" type="presOf" srcId="{C9DE4344-271D-44C8-B965-F019BE3A0CBB}" destId="{E85229C8-F888-4577-9506-19464CF1F988}" srcOrd="1" destOrd="0" presId="urn:microsoft.com/office/officeart/2005/8/layout/process1"/>
    <dgm:cxn modelId="{489CA006-07B6-43A8-AC25-DD8413526493}" type="presOf" srcId="{60520F72-AF80-4E6B-9849-9F97703D7414}" destId="{E102FE2E-7502-408F-ACF0-C93B5D468F54}" srcOrd="0" destOrd="0" presId="urn:microsoft.com/office/officeart/2005/8/layout/process1"/>
    <dgm:cxn modelId="{2A8B5E87-64AF-402B-A7EA-CAE83E93910E}" type="presOf" srcId="{78DE8495-92A0-4326-98C0-04C3FECB7DB6}" destId="{32A689A8-F12A-48F2-A611-C91B2D41E9FB}" srcOrd="0" destOrd="0" presId="urn:microsoft.com/office/officeart/2005/8/layout/process1"/>
    <dgm:cxn modelId="{ECF6A978-7C22-4434-BD20-66B8A24443D8}" type="presOf" srcId="{B64510D9-E929-47ED-9E7B-880987B4E59B}" destId="{14E002C2-DDC2-455F-A40E-847391FCF991}" srcOrd="0" destOrd="0" presId="urn:microsoft.com/office/officeart/2005/8/layout/process1"/>
    <dgm:cxn modelId="{13884058-F5AF-4FA0-976C-C901FD6DADD7}" type="presParOf" srcId="{6A8CB252-D8EB-4139-B95E-5C0EE4091139}" destId="{14E002C2-DDC2-455F-A40E-847391FCF991}" srcOrd="0" destOrd="0" presId="urn:microsoft.com/office/officeart/2005/8/layout/process1"/>
    <dgm:cxn modelId="{AE097746-EB39-49D6-BFA4-2C6DEFD4EF5E}" type="presParOf" srcId="{6A8CB252-D8EB-4139-B95E-5C0EE4091139}" destId="{E102FE2E-7502-408F-ACF0-C93B5D468F54}" srcOrd="1" destOrd="0" presId="urn:microsoft.com/office/officeart/2005/8/layout/process1"/>
    <dgm:cxn modelId="{0F152319-EDC2-4799-88A2-A86FDD06E0B8}" type="presParOf" srcId="{E102FE2E-7502-408F-ACF0-C93B5D468F54}" destId="{BC2DC543-E814-4CB0-84DF-B94D07833B57}" srcOrd="0" destOrd="0" presId="urn:microsoft.com/office/officeart/2005/8/layout/process1"/>
    <dgm:cxn modelId="{409AB800-382B-4A08-B715-A8DF9D832CE1}" type="presParOf" srcId="{6A8CB252-D8EB-4139-B95E-5C0EE4091139}" destId="{32A689A8-F12A-48F2-A611-C91B2D41E9FB}" srcOrd="2" destOrd="0" presId="urn:microsoft.com/office/officeart/2005/8/layout/process1"/>
    <dgm:cxn modelId="{EAC49309-F3DD-4805-89AC-42F6B8EBACCD}" type="presParOf" srcId="{6A8CB252-D8EB-4139-B95E-5C0EE4091139}" destId="{3687B6A0-0365-4863-9EFD-79B5673683FC}" srcOrd="3" destOrd="0" presId="urn:microsoft.com/office/officeart/2005/8/layout/process1"/>
    <dgm:cxn modelId="{0F0C641F-D773-48BC-8B3A-F89D4774A13E}" type="presParOf" srcId="{3687B6A0-0365-4863-9EFD-79B5673683FC}" destId="{E85229C8-F888-4577-9506-19464CF1F988}" srcOrd="0" destOrd="0" presId="urn:microsoft.com/office/officeart/2005/8/layout/process1"/>
    <dgm:cxn modelId="{12CDC012-A183-4478-94A5-104E7CF0FFA9}" type="presParOf" srcId="{6A8CB252-D8EB-4139-B95E-5C0EE4091139}" destId="{C9D7A008-83A0-461A-B4DC-4CCA8488F9ED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E002C2-DDC2-455F-A40E-847391FCF991}">
      <dsp:nvSpPr>
        <dsp:cNvPr id="0" name=""/>
        <dsp:cNvSpPr/>
      </dsp:nvSpPr>
      <dsp:spPr>
        <a:xfrm>
          <a:off x="3589" y="297128"/>
          <a:ext cx="2776526" cy="157216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800" kern="1200" dirty="0" smtClean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POWER_OFF_TIMES = 0</a:t>
          </a: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800" kern="1200" dirty="0" smtClean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&amp;</a:t>
          </a: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800" kern="1200" dirty="0" smtClean="0">
              <a:solidFill>
                <a:schemeClr val="tx1"/>
              </a:solidFill>
            </a:rPr>
            <a:t>ON_TIMES = 0</a:t>
          </a:r>
          <a:endParaRPr lang="zh-TW" altLang="en-US" sz="1800" kern="1200" dirty="0">
            <a:solidFill>
              <a:schemeClr val="tx1"/>
            </a:solidFill>
          </a:endParaRPr>
        </a:p>
      </dsp:txBody>
      <dsp:txXfrm>
        <a:off x="49636" y="343175"/>
        <a:ext cx="2684432" cy="1480073"/>
      </dsp:txXfrm>
    </dsp:sp>
    <dsp:sp modelId="{E102FE2E-7502-408F-ACF0-C93B5D468F54}">
      <dsp:nvSpPr>
        <dsp:cNvPr id="0" name=""/>
        <dsp:cNvSpPr/>
      </dsp:nvSpPr>
      <dsp:spPr>
        <a:xfrm>
          <a:off x="3042144" y="758297"/>
          <a:ext cx="555499" cy="64982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2300" kern="1200"/>
        </a:p>
      </dsp:txBody>
      <dsp:txXfrm>
        <a:off x="3042144" y="888263"/>
        <a:ext cx="388849" cy="389897"/>
      </dsp:txXfrm>
    </dsp:sp>
    <dsp:sp modelId="{32A689A8-F12A-48F2-A611-C91B2D41E9FB}">
      <dsp:nvSpPr>
        <dsp:cNvPr id="0" name=""/>
        <dsp:cNvSpPr/>
      </dsp:nvSpPr>
      <dsp:spPr>
        <a:xfrm>
          <a:off x="3828228" y="297128"/>
          <a:ext cx="2839544" cy="157216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800" kern="1200" dirty="0" smtClean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OFF</a:t>
          </a:r>
          <a:r>
            <a:rPr lang="zh-TW" altLang="en-US" sz="2800" kern="1200" dirty="0" smtClean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跟</a:t>
          </a:r>
          <a:r>
            <a:rPr lang="en-US" altLang="zh-TW" sz="2800" kern="1200" dirty="0" smtClean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ON</a:t>
          </a:r>
          <a:r>
            <a:rPr lang="zh-TW" altLang="en-US" sz="2800" kern="1200" dirty="0" smtClean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都回到原本設置的時間</a:t>
          </a:r>
          <a:endParaRPr lang="zh-TW" altLang="en-US" sz="2800" kern="1200" dirty="0">
            <a:solidFill>
              <a:schemeClr val="tx1"/>
            </a:solidFill>
            <a:latin typeface="標楷體" panose="03000509000000000000" pitchFamily="65" charset="-120"/>
            <a:ea typeface="標楷體" panose="03000509000000000000" pitchFamily="65" charset="-120"/>
          </a:endParaRPr>
        </a:p>
      </dsp:txBody>
      <dsp:txXfrm>
        <a:off x="3874275" y="343175"/>
        <a:ext cx="2747450" cy="1480073"/>
      </dsp:txXfrm>
    </dsp:sp>
    <dsp:sp modelId="{3687B6A0-0365-4863-9EFD-79B5673683FC}">
      <dsp:nvSpPr>
        <dsp:cNvPr id="0" name=""/>
        <dsp:cNvSpPr/>
      </dsp:nvSpPr>
      <dsp:spPr>
        <a:xfrm>
          <a:off x="6929801" y="758297"/>
          <a:ext cx="555499" cy="64982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2300" kern="1200"/>
        </a:p>
      </dsp:txBody>
      <dsp:txXfrm>
        <a:off x="6929801" y="888263"/>
        <a:ext cx="388849" cy="389897"/>
      </dsp:txXfrm>
    </dsp:sp>
    <dsp:sp modelId="{C9D7A008-83A0-461A-B4DC-4CCA8488F9ED}">
      <dsp:nvSpPr>
        <dsp:cNvPr id="0" name=""/>
        <dsp:cNvSpPr/>
      </dsp:nvSpPr>
      <dsp:spPr>
        <a:xfrm>
          <a:off x="7715885" y="297128"/>
          <a:ext cx="2620279" cy="157216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800" kern="1200" dirty="0" smtClean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START</a:t>
          </a:r>
          <a:r>
            <a:rPr lang="zh-TW" altLang="en-US" sz="2800" kern="1200" dirty="0" smtClean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彈回並按下</a:t>
          </a:r>
          <a:r>
            <a:rPr lang="en-US" altLang="zh-TW" sz="2800" kern="1200" dirty="0" smtClean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(</a:t>
          </a:r>
          <a:r>
            <a:rPr lang="zh-TW" altLang="en-US" sz="2800" kern="1200" dirty="0" smtClean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或按下</a:t>
          </a:r>
          <a:r>
            <a:rPr lang="en-US" altLang="zh-TW" sz="2800" kern="1200" dirty="0" smtClean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STOP)</a:t>
          </a:r>
          <a:endParaRPr lang="zh-TW" altLang="en-US" sz="2800" kern="1200" dirty="0">
            <a:solidFill>
              <a:schemeClr val="tx1"/>
            </a:solidFill>
            <a:latin typeface="標楷體" panose="03000509000000000000" pitchFamily="65" charset="-120"/>
            <a:ea typeface="標楷體" panose="03000509000000000000" pitchFamily="65" charset="-120"/>
          </a:endParaRPr>
        </a:p>
      </dsp:txBody>
      <dsp:txXfrm>
        <a:off x="7761932" y="343175"/>
        <a:ext cx="2528185" cy="148007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F98B0-14C3-41C4-9AE4-F9EFD6280D00}" type="datetimeFigureOut">
              <a:rPr lang="zh-TW" altLang="en-US" smtClean="0"/>
              <a:t>2021/8/9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43358-94DF-4D3C-BD6E-7D3A7EBF6E4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92511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F98B0-14C3-41C4-9AE4-F9EFD6280D00}" type="datetimeFigureOut">
              <a:rPr lang="zh-TW" altLang="en-US" smtClean="0"/>
              <a:t>2021/8/9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43358-94DF-4D3C-BD6E-7D3A7EBF6E4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762973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F98B0-14C3-41C4-9AE4-F9EFD6280D00}" type="datetimeFigureOut">
              <a:rPr lang="zh-TW" altLang="en-US" smtClean="0"/>
              <a:t>2021/8/9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43358-94DF-4D3C-BD6E-7D3A7EBF6E4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269530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F98B0-14C3-41C4-9AE4-F9EFD6280D00}" type="datetimeFigureOut">
              <a:rPr lang="zh-TW" altLang="en-US" smtClean="0"/>
              <a:t>2021/8/9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43358-94DF-4D3C-BD6E-7D3A7EBF6E4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807666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F98B0-14C3-41C4-9AE4-F9EFD6280D00}" type="datetimeFigureOut">
              <a:rPr lang="zh-TW" altLang="en-US" smtClean="0"/>
              <a:t>2021/8/9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43358-94DF-4D3C-BD6E-7D3A7EBF6E4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573302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F98B0-14C3-41C4-9AE4-F9EFD6280D00}" type="datetimeFigureOut">
              <a:rPr lang="zh-TW" altLang="en-US" smtClean="0"/>
              <a:t>2021/8/9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43358-94DF-4D3C-BD6E-7D3A7EBF6E4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342909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F98B0-14C3-41C4-9AE4-F9EFD6280D00}" type="datetimeFigureOut">
              <a:rPr lang="zh-TW" altLang="en-US" smtClean="0"/>
              <a:t>2021/8/9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43358-94DF-4D3C-BD6E-7D3A7EBF6E4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765506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F98B0-14C3-41C4-9AE4-F9EFD6280D00}" type="datetimeFigureOut">
              <a:rPr lang="zh-TW" altLang="en-US" smtClean="0"/>
              <a:t>2021/8/9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43358-94DF-4D3C-BD6E-7D3A7EBF6E4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034463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F98B0-14C3-41C4-9AE4-F9EFD6280D00}" type="datetimeFigureOut">
              <a:rPr lang="zh-TW" altLang="en-US" smtClean="0"/>
              <a:t>2021/8/9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43358-94DF-4D3C-BD6E-7D3A7EBF6E4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990533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F98B0-14C3-41C4-9AE4-F9EFD6280D00}" type="datetimeFigureOut">
              <a:rPr lang="zh-TW" altLang="en-US" smtClean="0"/>
              <a:t>2021/8/9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43358-94DF-4D3C-BD6E-7D3A7EBF6E4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777183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F98B0-14C3-41C4-9AE4-F9EFD6280D00}" type="datetimeFigureOut">
              <a:rPr lang="zh-TW" altLang="en-US" smtClean="0"/>
              <a:t>2021/8/9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43358-94DF-4D3C-BD6E-7D3A7EBF6E4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936354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EF98B0-14C3-41C4-9AE4-F9EFD6280D00}" type="datetimeFigureOut">
              <a:rPr lang="zh-TW" altLang="en-US" smtClean="0"/>
              <a:t>2021/8/9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D43358-94DF-4D3C-BD6E-7D3A7EBF6E4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341452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t="5923"/>
          <a:stretch/>
        </p:blipFill>
        <p:spPr>
          <a:xfrm>
            <a:off x="589085" y="0"/>
            <a:ext cx="11025553" cy="6828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0119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337624" y="337625"/>
            <a:ext cx="24938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 smtClean="0"/>
              <a:t>Cycle problem!!</a:t>
            </a:r>
            <a:endParaRPr lang="zh-TW" altLang="en-US" sz="2800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/>
          <a:srcRect l="60619" t="28897" r="19908" b="34190"/>
          <a:stretch/>
        </p:blipFill>
        <p:spPr>
          <a:xfrm>
            <a:off x="202903" y="1128706"/>
            <a:ext cx="8387693" cy="4878197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829994" y="3249636"/>
            <a:ext cx="1420837" cy="151931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直線單箭頭接點 8"/>
          <p:cNvCxnSpPr/>
          <p:nvPr/>
        </p:nvCxnSpPr>
        <p:spPr>
          <a:xfrm flipH="1" flipV="1">
            <a:off x="1350498" y="3742006"/>
            <a:ext cx="84407" cy="57677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文字方塊 9"/>
          <p:cNvSpPr txBox="1"/>
          <p:nvPr/>
        </p:nvSpPr>
        <p:spPr>
          <a:xfrm>
            <a:off x="811162" y="6129941"/>
            <a:ext cx="87822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要怎麼在</a:t>
            </a:r>
            <a:r>
              <a:rPr lang="en-US" altLang="zh-TW" sz="2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POWER_OFF_TIMES = 0</a:t>
            </a:r>
            <a:r>
              <a:rPr lang="zh-TW" altLang="en-US" sz="2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的時候，回到</a:t>
            </a:r>
            <a:r>
              <a:rPr lang="en-US" altLang="zh-TW" sz="2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POWER_ON_TIMES</a:t>
            </a:r>
            <a:r>
              <a:rPr lang="zh-TW" altLang="en-US" sz="2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的初始時間</a:t>
            </a:r>
            <a:r>
              <a:rPr lang="en-US" altLang="zh-TW" sz="2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??</a:t>
            </a:r>
            <a:endParaRPr lang="zh-TW" altLang="en-US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9031459" y="4881490"/>
            <a:ext cx="24929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指定原本的</a:t>
            </a:r>
            <a:r>
              <a:rPr lang="en-US" altLang="zh-TW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Text?</a:t>
            </a:r>
            <a:endParaRPr lang="zh-TW" altLang="en-US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221211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群組 11"/>
          <p:cNvGrpSpPr/>
          <p:nvPr/>
        </p:nvGrpSpPr>
        <p:grpSpPr>
          <a:xfrm>
            <a:off x="910518" y="1072299"/>
            <a:ext cx="10454450" cy="4304712"/>
            <a:chOff x="815925" y="520506"/>
            <a:chExt cx="10454450" cy="4304712"/>
          </a:xfrm>
        </p:grpSpPr>
        <p:graphicFrame>
          <p:nvGraphicFramePr>
            <p:cNvPr id="2" name="資料庫圖表 1"/>
            <p:cNvGraphicFramePr/>
            <p:nvPr>
              <p:extLst>
                <p:ext uri="{D42A27DB-BD31-4B8C-83A1-F6EECF244321}">
                  <p14:modId xmlns:p14="http://schemas.microsoft.com/office/powerpoint/2010/main" val="4249742391"/>
                </p:ext>
              </p:extLst>
            </p:nvPr>
          </p:nvGraphicFramePr>
          <p:xfrm>
            <a:off x="815925" y="520506"/>
            <a:ext cx="10339755" cy="2166424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sp>
          <p:nvSpPr>
            <p:cNvPr id="3" name="向右箭號 2"/>
            <p:cNvSpPr/>
            <p:nvPr/>
          </p:nvSpPr>
          <p:spPr>
            <a:xfrm rot="5400000">
              <a:off x="9517870" y="2902069"/>
              <a:ext cx="858129" cy="631832"/>
            </a:xfrm>
            <a:prstGeom prst="rightArrow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" name="文字方塊 3"/>
            <p:cNvSpPr txBox="1"/>
            <p:nvPr/>
          </p:nvSpPr>
          <p:spPr>
            <a:xfrm>
              <a:off x="8623496" y="4142935"/>
              <a:ext cx="264687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再次開始倒數計時</a:t>
              </a:r>
              <a:endPara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5" name="圓角矩形 4"/>
            <p:cNvSpPr/>
            <p:nvPr/>
          </p:nvSpPr>
          <p:spPr>
            <a:xfrm>
              <a:off x="8623497" y="4009292"/>
              <a:ext cx="2646878" cy="815926"/>
            </a:xfrm>
            <a:prstGeom prst="round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9" name="直線接點 8"/>
            <p:cNvCxnSpPr>
              <a:stCxn id="5" idx="1"/>
            </p:cNvCxnSpPr>
            <p:nvPr/>
          </p:nvCxnSpPr>
          <p:spPr>
            <a:xfrm flipH="1">
              <a:off x="2207172" y="4417255"/>
              <a:ext cx="6416325" cy="44386"/>
            </a:xfrm>
            <a:prstGeom prst="line">
              <a:avLst/>
            </a:prstGeom>
            <a:ln w="57150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直線單箭頭接點 10"/>
            <p:cNvCxnSpPr/>
            <p:nvPr/>
          </p:nvCxnSpPr>
          <p:spPr>
            <a:xfrm flipV="1">
              <a:off x="2207172" y="2396359"/>
              <a:ext cx="0" cy="2043089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73808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/>
          <a:srcRect l="20552" t="26333" r="69032" b="33107"/>
          <a:stretch/>
        </p:blipFill>
        <p:spPr>
          <a:xfrm>
            <a:off x="544415" y="318782"/>
            <a:ext cx="4453665" cy="4601214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1086522" y="5109882"/>
            <a:ext cx="300595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將程式分割成小程式</a:t>
            </a:r>
            <a:r>
              <a:rPr lang="en-US" altLang="zh-TW" sz="2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r>
              <a:rPr lang="zh-TW" altLang="en-US" sz="2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製作一個計時器，並實驗</a:t>
            </a:r>
            <a:endParaRPr lang="zh-TW" altLang="en-US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161826" y="5109882"/>
            <a:ext cx="2930647" cy="70788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橢圓 7"/>
          <p:cNvSpPr/>
          <p:nvPr/>
        </p:nvSpPr>
        <p:spPr>
          <a:xfrm>
            <a:off x="2070035" y="1095915"/>
            <a:ext cx="2119256" cy="80682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 rotWithShape="1">
          <a:blip r:embed="rId3"/>
          <a:srcRect l="1436" t="68226" r="93573" b="28561"/>
          <a:stretch/>
        </p:blipFill>
        <p:spPr>
          <a:xfrm>
            <a:off x="5452236" y="3861997"/>
            <a:ext cx="2719359" cy="537087"/>
          </a:xfrm>
          <a:prstGeom prst="rect">
            <a:avLst/>
          </a:prstGeom>
        </p:spPr>
      </p:pic>
      <p:cxnSp>
        <p:nvCxnSpPr>
          <p:cNvPr id="12" name="直線單箭頭接點 11"/>
          <p:cNvCxnSpPr>
            <a:endCxn id="8" idx="5"/>
          </p:cNvCxnSpPr>
          <p:nvPr/>
        </p:nvCxnSpPr>
        <p:spPr>
          <a:xfrm flipH="1" flipV="1">
            <a:off x="3878933" y="1784582"/>
            <a:ext cx="3378613" cy="209756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/>
          <p:cNvSpPr txBox="1"/>
          <p:nvPr/>
        </p:nvSpPr>
        <p:spPr>
          <a:xfrm>
            <a:off x="4959275" y="4550664"/>
            <a:ext cx="4108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 smtClean="0">
                <a:latin typeface="標楷體" panose="03000509000000000000" pitchFamily="65" charset="-120"/>
                <a:ea typeface="標楷體" panose="03000509000000000000" pitchFamily="65" charset="-120"/>
              </a:rPr>
              <a:t>Timer_ON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、</a:t>
            </a:r>
            <a:r>
              <a:rPr lang="en-US" altLang="zh-TW" dirty="0" err="1" smtClean="0">
                <a:latin typeface="標楷體" panose="03000509000000000000" pitchFamily="65" charset="-120"/>
                <a:ea typeface="標楷體" panose="03000509000000000000" pitchFamily="65" charset="-120"/>
              </a:rPr>
              <a:t>Timer_OFF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要跟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cycle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做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連動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4959275" y="5279159"/>
            <a:ext cx="5147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i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[</a:t>
            </a:r>
            <a:r>
              <a:rPr lang="zh-TW" altLang="en-US" i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讓時間倒數至</a:t>
            </a:r>
            <a:r>
              <a:rPr lang="en-US" altLang="zh-TW" i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0</a:t>
            </a:r>
            <a:r>
              <a:rPr lang="zh-TW" altLang="en-US" i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後再重新回到原本輸入的時間。</a:t>
            </a:r>
            <a:r>
              <a:rPr lang="en-US" altLang="zh-TW" i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]</a:t>
            </a:r>
            <a:endParaRPr lang="zh-TW" altLang="en-US" i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617655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/>
          <a:srcRect l="2401" t="10520" r="67089" b="54815"/>
          <a:stretch/>
        </p:blipFill>
        <p:spPr>
          <a:xfrm>
            <a:off x="606829" y="290944"/>
            <a:ext cx="6425447" cy="4106489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7444409" y="383231"/>
            <a:ext cx="12545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 smtClean="0"/>
              <a:t>2 button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188429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/>
          <a:srcRect l="25896" t="13074" r="66677" b="48793"/>
          <a:stretch/>
        </p:blipFill>
        <p:spPr>
          <a:xfrm>
            <a:off x="504621" y="609601"/>
            <a:ext cx="3095625" cy="487680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/>
          <a:srcRect l="25875" t="20836" r="64880" b="33520"/>
          <a:stretch/>
        </p:blipFill>
        <p:spPr>
          <a:xfrm>
            <a:off x="4333465" y="609601"/>
            <a:ext cx="3219449" cy="4876800"/>
          </a:xfrm>
          <a:prstGeom prst="rect">
            <a:avLst/>
          </a:prstGeom>
        </p:spPr>
      </p:pic>
      <p:sp>
        <p:nvSpPr>
          <p:cNvPr id="2" name="向右箭號 1"/>
          <p:cNvSpPr/>
          <p:nvPr/>
        </p:nvSpPr>
        <p:spPr>
          <a:xfrm>
            <a:off x="3809591" y="2733675"/>
            <a:ext cx="390525" cy="4476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向右箭號 6"/>
          <p:cNvSpPr/>
          <p:nvPr/>
        </p:nvSpPr>
        <p:spPr>
          <a:xfrm>
            <a:off x="7744130" y="2733675"/>
            <a:ext cx="390525" cy="4476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4"/>
          <a:srcRect l="2566" t="11238" r="85530" b="54623"/>
          <a:stretch/>
        </p:blipFill>
        <p:spPr>
          <a:xfrm>
            <a:off x="8448673" y="609601"/>
            <a:ext cx="2997951" cy="4876800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176314" y="77821"/>
            <a:ext cx="2002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 smtClean="0"/>
              <a:t>Timer_cycling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演變</a:t>
            </a:r>
            <a:r>
              <a:rPr lang="en-US" altLang="zh-TW" dirty="0" smtClean="0"/>
              <a:t>:</a:t>
            </a:r>
            <a:endParaRPr lang="zh-TW" altLang="en-US" dirty="0"/>
          </a:p>
        </p:txBody>
      </p:sp>
      <p:sp>
        <p:nvSpPr>
          <p:cNvPr id="9" name="圓角矩形 8"/>
          <p:cNvSpPr/>
          <p:nvPr/>
        </p:nvSpPr>
        <p:spPr>
          <a:xfrm>
            <a:off x="8210145" y="214009"/>
            <a:ext cx="3521412" cy="558692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504620" y="609601"/>
            <a:ext cx="3095625" cy="487680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4363572" y="609601"/>
            <a:ext cx="3189342" cy="487680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74783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/>
          <p:cNvSpPr txBox="1"/>
          <p:nvPr/>
        </p:nvSpPr>
        <p:spPr>
          <a:xfrm>
            <a:off x="176314" y="77821"/>
            <a:ext cx="27907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 err="1" smtClean="0"/>
              <a:t>Power_ON_OFF</a:t>
            </a:r>
            <a:r>
              <a:rPr lang="en-US" altLang="zh-TW" sz="2400" dirty="0" smtClean="0"/>
              <a:t> GUI:</a:t>
            </a:r>
            <a:endParaRPr lang="zh-TW" altLang="en-US" sz="2400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l="2286" t="11227" r="47798" b="47135"/>
          <a:stretch/>
        </p:blipFill>
        <p:spPr>
          <a:xfrm>
            <a:off x="266007" y="631766"/>
            <a:ext cx="6084917" cy="2855223"/>
          </a:xfrm>
          <a:prstGeom prst="rect">
            <a:avLst/>
          </a:prstGeom>
        </p:spPr>
      </p:pic>
      <p:sp>
        <p:nvSpPr>
          <p:cNvPr id="5" name="圓角矩形 4"/>
          <p:cNvSpPr/>
          <p:nvPr/>
        </p:nvSpPr>
        <p:spPr>
          <a:xfrm>
            <a:off x="1604357" y="3038101"/>
            <a:ext cx="939338" cy="44888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2003368" y="4231178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這個要先按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cxnSp>
        <p:nvCxnSpPr>
          <p:cNvPr id="8" name="直線單箭頭接點 7"/>
          <p:cNvCxnSpPr>
            <a:stCxn id="5" idx="2"/>
            <a:endCxn id="6" idx="0"/>
          </p:cNvCxnSpPr>
          <p:nvPr/>
        </p:nvCxnSpPr>
        <p:spPr>
          <a:xfrm>
            <a:off x="2074026" y="3486989"/>
            <a:ext cx="598756" cy="7441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圖片 9"/>
          <p:cNvPicPr>
            <a:picLocks noChangeAspect="1"/>
          </p:cNvPicPr>
          <p:nvPr/>
        </p:nvPicPr>
        <p:blipFill rotWithShape="1">
          <a:blip r:embed="rId3"/>
          <a:srcRect l="23841" t="21940" r="27362" b="37187"/>
          <a:stretch/>
        </p:blipFill>
        <p:spPr>
          <a:xfrm>
            <a:off x="4721628" y="2842952"/>
            <a:ext cx="7148946" cy="3368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611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群組 6"/>
          <p:cNvGrpSpPr/>
          <p:nvPr/>
        </p:nvGrpSpPr>
        <p:grpSpPr>
          <a:xfrm>
            <a:off x="467822" y="587895"/>
            <a:ext cx="11336330" cy="4851925"/>
            <a:chOff x="467822" y="587895"/>
            <a:chExt cx="11336330" cy="4851925"/>
          </a:xfrm>
        </p:grpSpPr>
        <p:pic>
          <p:nvPicPr>
            <p:cNvPr id="2" name="圖片 1"/>
            <p:cNvPicPr>
              <a:picLocks noChangeAspect="1"/>
            </p:cNvPicPr>
            <p:nvPr/>
          </p:nvPicPr>
          <p:blipFill rotWithShape="1">
            <a:blip r:embed="rId2"/>
            <a:srcRect l="43561" t="21249" r="10976" b="38455"/>
            <a:stretch/>
          </p:blipFill>
          <p:spPr>
            <a:xfrm>
              <a:off x="467822" y="587895"/>
              <a:ext cx="11336330" cy="3302461"/>
            </a:xfrm>
            <a:prstGeom prst="rect">
              <a:avLst/>
            </a:prstGeom>
          </p:spPr>
        </p:pic>
        <p:sp>
          <p:nvSpPr>
            <p:cNvPr id="3" name="文字方塊 2"/>
            <p:cNvSpPr txBox="1"/>
            <p:nvPr/>
          </p:nvSpPr>
          <p:spPr>
            <a:xfrm>
              <a:off x="3316778" y="4239491"/>
              <a:ext cx="4455066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只有在這邊輸入</a:t>
              </a:r>
              <a:r>
                <a:rPr lang="en-US" altLang="zh-TW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:</a:t>
              </a:r>
            </a:p>
            <a:p>
              <a:r>
                <a:rPr lang="en-US" altLang="zh-TW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animatedLED1.BackColor = </a:t>
              </a:r>
              <a:r>
                <a:rPr lang="en-US" altLang="zh-TW" dirty="0" err="1">
                  <a:latin typeface="標楷體" panose="03000509000000000000" pitchFamily="65" charset="-120"/>
                  <a:ea typeface="標楷體" panose="03000509000000000000" pitchFamily="65" charset="-120"/>
                </a:rPr>
                <a:t>Color.Green</a:t>
              </a:r>
              <a:r>
                <a:rPr lang="en-US" altLang="zh-TW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;</a:t>
              </a:r>
            </a:p>
            <a:p>
              <a:r>
                <a:rPr lang="en-US" altLang="zh-TW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serialPort1.Write</a:t>
              </a:r>
              <a:r>
                <a:rPr lang="en-US" altLang="zh-TW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("1</a:t>
              </a:r>
              <a:r>
                <a:rPr lang="en-US" altLang="zh-TW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");</a:t>
              </a:r>
            </a:p>
            <a:p>
              <a:r>
                <a:rPr lang="en-US" altLang="zh-TW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BOX</a:t>
              </a:r>
              <a:r>
                <a:rPr lang="zh-TW" altLang="en-US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才會亮</a:t>
              </a:r>
              <a:endParaRPr lang="zh-TW" altLang="en-US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3316778" y="4239491"/>
              <a:ext cx="4364182" cy="120032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6" name="直線單箭頭接點 5"/>
            <p:cNvCxnSpPr/>
            <p:nvPr/>
          </p:nvCxnSpPr>
          <p:spPr>
            <a:xfrm>
              <a:off x="3923607" y="3624349"/>
              <a:ext cx="1288473" cy="61514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文字方塊 7"/>
          <p:cNvSpPr txBox="1"/>
          <p:nvPr/>
        </p:nvSpPr>
        <p:spPr>
          <a:xfrm>
            <a:off x="467822" y="218563"/>
            <a:ext cx="10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Problem: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13116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82391" y="201876"/>
            <a:ext cx="672491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000" i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沒亮是因為</a:t>
            </a:r>
            <a:r>
              <a:rPr lang="en-US" altLang="zh-TW" sz="2000" i="1" dirty="0" err="1" smtClean="0">
                <a:latin typeface="標楷體" panose="03000509000000000000" pitchFamily="65" charset="-120"/>
                <a:ea typeface="標楷體" panose="03000509000000000000" pitchFamily="65" charset="-120"/>
              </a:rPr>
              <a:t>Baudrate</a:t>
            </a:r>
            <a:r>
              <a:rPr lang="en-US" altLang="zh-TW" sz="2000" i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problem!! </a:t>
            </a:r>
            <a:r>
              <a:rPr lang="zh-TW" altLang="en-US" sz="2000" i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必須統一全部的</a:t>
            </a:r>
            <a:r>
              <a:rPr lang="en-US" altLang="zh-TW" sz="2000" i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BAUDRATE</a:t>
            </a:r>
            <a:endParaRPr lang="zh-TW" altLang="en-US" sz="2000" i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/>
          <a:srcRect l="6428" t="12935" r="64776" b="45716"/>
          <a:stretch/>
        </p:blipFill>
        <p:spPr>
          <a:xfrm>
            <a:off x="563264" y="814647"/>
            <a:ext cx="9828720" cy="4638502"/>
          </a:xfrm>
          <a:prstGeom prst="rect">
            <a:avLst/>
          </a:prstGeom>
        </p:spPr>
      </p:pic>
      <p:sp>
        <p:nvSpPr>
          <p:cNvPr id="6" name="橢圓 5"/>
          <p:cNvSpPr/>
          <p:nvPr/>
        </p:nvSpPr>
        <p:spPr>
          <a:xfrm>
            <a:off x="1487978" y="2128058"/>
            <a:ext cx="665018" cy="26600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8" name="直線單箭頭接點 7"/>
          <p:cNvCxnSpPr>
            <a:stCxn id="6" idx="4"/>
          </p:cNvCxnSpPr>
          <p:nvPr/>
        </p:nvCxnSpPr>
        <p:spPr>
          <a:xfrm>
            <a:off x="1820487" y="2394065"/>
            <a:ext cx="2834640" cy="15627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/>
          <p:cNvSpPr txBox="1"/>
          <p:nvPr/>
        </p:nvSpPr>
        <p:spPr>
          <a:xfrm>
            <a:off x="3996441" y="3853533"/>
            <a:ext cx="1915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要統一</a:t>
            </a:r>
            <a:r>
              <a:rPr lang="en-US" altLang="zh-TW" dirty="0" err="1" smtClean="0">
                <a:latin typeface="標楷體" panose="03000509000000000000" pitchFamily="65" charset="-120"/>
                <a:ea typeface="標楷體" panose="03000509000000000000" pitchFamily="65" charset="-120"/>
              </a:rPr>
              <a:t>Bauderate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 rotWithShape="1">
          <a:blip r:embed="rId3"/>
          <a:srcRect t="24794" r="93641" b="62949"/>
          <a:stretch/>
        </p:blipFill>
        <p:spPr>
          <a:xfrm>
            <a:off x="7374508" y="3853533"/>
            <a:ext cx="3942038" cy="2039817"/>
          </a:xfrm>
          <a:prstGeom prst="rect">
            <a:avLst/>
          </a:prstGeom>
        </p:spPr>
      </p:pic>
      <p:sp>
        <p:nvSpPr>
          <p:cNvPr id="11" name="橢圓 10"/>
          <p:cNvSpPr/>
          <p:nvPr/>
        </p:nvSpPr>
        <p:spPr>
          <a:xfrm>
            <a:off x="7485575" y="5476487"/>
            <a:ext cx="3170701" cy="44020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/>
          <p:cNvSpPr/>
          <p:nvPr/>
        </p:nvSpPr>
        <p:spPr>
          <a:xfrm>
            <a:off x="7374508" y="3825092"/>
            <a:ext cx="3942038" cy="219546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38335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249190" y="281326"/>
            <a:ext cx="31826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https://youtu.be/4NVvh2D_h8g</a:t>
            </a:r>
            <a:endParaRPr lang="zh-TW" alt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3431856" y="281326"/>
            <a:ext cx="2501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3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個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LED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燈同時亮暗亮暗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01162" y="1528918"/>
            <a:ext cx="3668338" cy="46166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zh-TW" altLang="en-US" sz="1400" dirty="0"/>
          </a:p>
          <a:p>
            <a:r>
              <a:rPr lang="zh-TW" altLang="en-US" sz="1400" dirty="0"/>
              <a:t>byte i = 12;</a:t>
            </a:r>
          </a:p>
          <a:p>
            <a:endParaRPr lang="zh-TW" altLang="en-US" sz="1400" dirty="0"/>
          </a:p>
          <a:p>
            <a:endParaRPr lang="zh-TW" altLang="en-US" sz="1400" dirty="0"/>
          </a:p>
          <a:p>
            <a:r>
              <a:rPr lang="zh-TW" altLang="en-US" sz="1400" dirty="0"/>
              <a:t>void setup() </a:t>
            </a:r>
          </a:p>
          <a:p>
            <a:r>
              <a:rPr lang="zh-TW" altLang="en-US" sz="1400" dirty="0"/>
              <a:t>{</a:t>
            </a:r>
          </a:p>
          <a:p>
            <a:r>
              <a:rPr lang="zh-TW" altLang="en-US" sz="1400" dirty="0"/>
              <a:t>  // put your setup code here, to run once:</a:t>
            </a:r>
          </a:p>
          <a:p>
            <a:r>
              <a:rPr lang="zh-TW" altLang="en-US" sz="1400" dirty="0"/>
              <a:t>  for(i=12; i&gt;3; i--)</a:t>
            </a:r>
          </a:p>
          <a:p>
            <a:r>
              <a:rPr lang="zh-TW" altLang="en-US" sz="1400" dirty="0"/>
              <a:t>  pinMode(i, OUTPUT);</a:t>
            </a:r>
          </a:p>
          <a:p>
            <a:r>
              <a:rPr lang="zh-TW" altLang="en-US" sz="1400" dirty="0"/>
              <a:t>}</a:t>
            </a:r>
          </a:p>
          <a:p>
            <a:endParaRPr lang="zh-TW" altLang="en-US" sz="1400" dirty="0"/>
          </a:p>
          <a:p>
            <a:r>
              <a:rPr lang="zh-TW" altLang="en-US" sz="1400" dirty="0"/>
              <a:t>void loop() </a:t>
            </a:r>
          </a:p>
          <a:p>
            <a:r>
              <a:rPr lang="zh-TW" altLang="en-US" sz="1400" dirty="0"/>
              <a:t>{</a:t>
            </a:r>
          </a:p>
          <a:p>
            <a:r>
              <a:rPr lang="zh-TW" altLang="en-US" sz="1400" dirty="0"/>
              <a:t>  // put your main code here, to run repeatedly:</a:t>
            </a:r>
          </a:p>
          <a:p>
            <a:r>
              <a:rPr lang="zh-TW" altLang="en-US" sz="1400" dirty="0"/>
              <a:t>  for(i=12; i&gt;3; i--)</a:t>
            </a:r>
          </a:p>
          <a:p>
            <a:r>
              <a:rPr lang="zh-TW" altLang="en-US" sz="1400" dirty="0"/>
              <a:t>  digitalWrite(i,HIGH);</a:t>
            </a:r>
          </a:p>
          <a:p>
            <a:r>
              <a:rPr lang="zh-TW" altLang="en-US" sz="1400" dirty="0"/>
              <a:t>  delay(1000);</a:t>
            </a:r>
          </a:p>
          <a:p>
            <a:r>
              <a:rPr lang="zh-TW" altLang="en-US" sz="1400" dirty="0"/>
              <a:t>  for(i=12;i&gt;3;i--)</a:t>
            </a:r>
          </a:p>
          <a:p>
            <a:r>
              <a:rPr lang="zh-TW" altLang="en-US" sz="1400" dirty="0"/>
              <a:t>  digitalWrite(i,LOW);</a:t>
            </a:r>
          </a:p>
          <a:p>
            <a:r>
              <a:rPr lang="zh-TW" altLang="en-US" sz="1400" dirty="0"/>
              <a:t>  delay(1000);</a:t>
            </a:r>
          </a:p>
          <a:p>
            <a:r>
              <a:rPr lang="zh-TW" altLang="en-US" sz="1400" dirty="0"/>
              <a:t>}</a:t>
            </a:r>
          </a:p>
        </p:txBody>
      </p:sp>
      <p:sp>
        <p:nvSpPr>
          <p:cNvPr id="8" name="矩形 7"/>
          <p:cNvSpPr/>
          <p:nvPr/>
        </p:nvSpPr>
        <p:spPr>
          <a:xfrm>
            <a:off x="501162" y="1696915"/>
            <a:ext cx="3578469" cy="444865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/>
          <p:cNvSpPr txBox="1"/>
          <p:nvPr/>
        </p:nvSpPr>
        <p:spPr>
          <a:xfrm>
            <a:off x="1096800" y="6179709"/>
            <a:ext cx="23871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8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個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LED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燈同時亮暗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1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秒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064682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/>
          <a:srcRect l="1831" r="16535" b="13768"/>
          <a:stretch/>
        </p:blipFill>
        <p:spPr>
          <a:xfrm>
            <a:off x="386862" y="181190"/>
            <a:ext cx="10053390" cy="5841486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6988633" y="5161085"/>
            <a:ext cx="5032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i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先用</a:t>
            </a:r>
            <a:r>
              <a:rPr lang="en-US" altLang="zh-TW" i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while</a:t>
            </a:r>
            <a:r>
              <a:rPr lang="zh-TW" altLang="en-US" i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跟</a:t>
            </a:r>
            <a:r>
              <a:rPr lang="en-US" altLang="zh-TW" i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for</a:t>
            </a:r>
            <a:r>
              <a:rPr lang="zh-TW" altLang="en-US" i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迴圈來強制讓</a:t>
            </a:r>
            <a:r>
              <a:rPr lang="en-US" altLang="zh-TW" i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LED</a:t>
            </a:r>
            <a:r>
              <a:rPr lang="zh-TW" altLang="en-US" i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跟</a:t>
            </a:r>
            <a:r>
              <a:rPr lang="en-US" altLang="zh-TW" i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GUI</a:t>
            </a:r>
            <a:r>
              <a:rPr lang="zh-TW" altLang="en-US" i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一起同步</a:t>
            </a:r>
            <a:endParaRPr lang="zh-TW" altLang="en-US" i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" name="圓角矩形 3"/>
          <p:cNvSpPr/>
          <p:nvPr/>
        </p:nvSpPr>
        <p:spPr>
          <a:xfrm>
            <a:off x="1459523" y="2787162"/>
            <a:ext cx="1441939" cy="2373923"/>
          </a:xfrm>
          <a:prstGeom prst="round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6" name="直線單箭頭接點 5"/>
          <p:cNvCxnSpPr>
            <a:stCxn id="4" idx="2"/>
          </p:cNvCxnSpPr>
          <p:nvPr/>
        </p:nvCxnSpPr>
        <p:spPr>
          <a:xfrm>
            <a:off x="2180493" y="5161085"/>
            <a:ext cx="114299" cy="11342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字方塊 6"/>
          <p:cNvSpPr txBox="1"/>
          <p:nvPr/>
        </p:nvSpPr>
        <p:spPr>
          <a:xfrm>
            <a:off x="386862" y="6268860"/>
            <a:ext cx="4455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只要亮的話在</a:t>
            </a:r>
            <a:r>
              <a:rPr lang="en-US" altLang="zh-TW" dirty="0" err="1" smtClean="0">
                <a:latin typeface="標楷體" panose="03000509000000000000" pitchFamily="65" charset="-120"/>
                <a:ea typeface="標楷體" panose="03000509000000000000" pitchFamily="65" charset="-120"/>
              </a:rPr>
              <a:t>arduino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那邊就是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case ‘1’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474785" y="6295292"/>
            <a:ext cx="4229100" cy="3693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63368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2002232" y="2297752"/>
            <a:ext cx="826320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4800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Control </a:t>
            </a:r>
            <a:r>
              <a:rPr lang="en-US" altLang="zh-TW" sz="48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Box </a:t>
            </a:r>
            <a:r>
              <a:rPr lang="en-US" altLang="zh-TW" sz="4800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8</a:t>
            </a:r>
            <a:r>
              <a:rPr lang="zh-TW" altLang="en-US" sz="4800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4800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LED GUI </a:t>
            </a:r>
            <a:r>
              <a:rPr lang="en-US" altLang="zh-TW" sz="48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control interface</a:t>
            </a:r>
            <a:endParaRPr lang="zh-TW" altLang="en-US" sz="4800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668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b="8033"/>
          <a:stretch/>
        </p:blipFill>
        <p:spPr>
          <a:xfrm>
            <a:off x="635116" y="388068"/>
            <a:ext cx="10076328" cy="5212632"/>
          </a:xfrm>
          <a:prstGeom prst="rect">
            <a:avLst/>
          </a:prstGeom>
        </p:spPr>
      </p:pic>
      <p:sp>
        <p:nvSpPr>
          <p:cNvPr id="5" name="圓角矩形 4"/>
          <p:cNvSpPr/>
          <p:nvPr/>
        </p:nvSpPr>
        <p:spPr>
          <a:xfrm>
            <a:off x="4756638" y="1995854"/>
            <a:ext cx="1828800" cy="1169377"/>
          </a:xfrm>
          <a:prstGeom prst="round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" name="直線單箭頭接點 6"/>
          <p:cNvCxnSpPr/>
          <p:nvPr/>
        </p:nvCxnSpPr>
        <p:spPr>
          <a:xfrm flipH="1">
            <a:off x="5081954" y="3165231"/>
            <a:ext cx="465992" cy="2769577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方塊 7"/>
          <p:cNvSpPr txBox="1"/>
          <p:nvPr/>
        </p:nvSpPr>
        <p:spPr>
          <a:xfrm>
            <a:off x="4360984" y="5934808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增加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%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數的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BAR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0" y="18736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i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還未完成</a:t>
            </a:r>
            <a:r>
              <a:rPr lang="en-US" altLang="zh-TW" i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S/W</a:t>
            </a:r>
            <a:endParaRPr lang="zh-TW" altLang="en-US" i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746788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l="7040" t="14247" r="9625" b="26542"/>
          <a:stretch/>
        </p:blipFill>
        <p:spPr>
          <a:xfrm>
            <a:off x="457200" y="615460"/>
            <a:ext cx="11359661" cy="5161086"/>
          </a:xfrm>
          <a:prstGeom prst="rect">
            <a:avLst/>
          </a:prstGeom>
        </p:spPr>
      </p:pic>
      <p:sp>
        <p:nvSpPr>
          <p:cNvPr id="5" name="圓角矩形 4"/>
          <p:cNvSpPr/>
          <p:nvPr/>
        </p:nvSpPr>
        <p:spPr>
          <a:xfrm>
            <a:off x="1292469" y="3710354"/>
            <a:ext cx="3727939" cy="360484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" name="直線單箭頭接點 6"/>
          <p:cNvCxnSpPr>
            <a:stCxn id="5" idx="2"/>
          </p:cNvCxnSpPr>
          <p:nvPr/>
        </p:nvCxnSpPr>
        <p:spPr>
          <a:xfrm>
            <a:off x="3156439" y="4070838"/>
            <a:ext cx="2699238" cy="1345224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/>
          <p:cNvSpPr txBox="1"/>
          <p:nvPr/>
        </p:nvSpPr>
        <p:spPr>
          <a:xfrm>
            <a:off x="5855677" y="5226972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指定</a:t>
            </a:r>
            <a:r>
              <a:rPr lang="en-US" altLang="zh-TW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20%</a:t>
            </a:r>
            <a:endParaRPr lang="zh-TW" altLang="en-US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379947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120771" y="86264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改良</a:t>
            </a:r>
            <a:endParaRPr lang="zh-TW" altLang="en-US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/>
          <a:srcRect t="15970" r="55191" b="25470"/>
          <a:stretch/>
        </p:blipFill>
        <p:spPr>
          <a:xfrm>
            <a:off x="1124588" y="448573"/>
            <a:ext cx="7967854" cy="5857336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3079630" y="1664897"/>
            <a:ext cx="5952227" cy="189781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" name="直線單箭頭接點 6"/>
          <p:cNvCxnSpPr/>
          <p:nvPr/>
        </p:nvCxnSpPr>
        <p:spPr>
          <a:xfrm>
            <a:off x="7280695" y="1854678"/>
            <a:ext cx="2122097" cy="785005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/>
          <p:cNvSpPr txBox="1"/>
          <p:nvPr/>
        </p:nvSpPr>
        <p:spPr>
          <a:xfrm>
            <a:off x="9402792" y="2570671"/>
            <a:ext cx="30236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在</a:t>
            </a:r>
            <a:r>
              <a:rPr lang="en-US" altLang="zh-TW" dirty="0" err="1" smtClean="0">
                <a:latin typeface="標楷體" panose="03000509000000000000" pitchFamily="65" charset="-120"/>
                <a:ea typeface="標楷體" panose="03000509000000000000" pitchFamily="65" charset="-120"/>
              </a:rPr>
              <a:t>set_cycle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的時候就先把</a:t>
            </a:r>
            <a:endParaRPr lang="en-US" altLang="zh-TW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dirty="0" err="1" smtClean="0">
                <a:latin typeface="標楷體" panose="03000509000000000000" pitchFamily="65" charset="-120"/>
                <a:ea typeface="標楷體" panose="03000509000000000000" pitchFamily="65" charset="-120"/>
              </a:rPr>
              <a:t>TimeBar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填滿就可以了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9402792" y="2570671"/>
            <a:ext cx="2789208" cy="646331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 rotWithShape="1">
          <a:blip r:embed="rId3"/>
          <a:srcRect l="27202" t="27504" r="27267" b="32442"/>
          <a:stretch/>
        </p:blipFill>
        <p:spPr>
          <a:xfrm>
            <a:off x="5753820" y="3644658"/>
            <a:ext cx="6171348" cy="3053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873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/>
          <a:srcRect l="9086" t="19353" r="55276" b="28267"/>
          <a:stretch/>
        </p:blipFill>
        <p:spPr>
          <a:xfrm>
            <a:off x="258792" y="284672"/>
            <a:ext cx="7721415" cy="6487063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009291" y="3312543"/>
            <a:ext cx="5080958" cy="3390182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5" name="直線單箭頭接點 4"/>
          <p:cNvCxnSpPr>
            <a:stCxn id="3" idx="3"/>
          </p:cNvCxnSpPr>
          <p:nvPr/>
        </p:nvCxnSpPr>
        <p:spPr>
          <a:xfrm flipV="1">
            <a:off x="6090249" y="4132053"/>
            <a:ext cx="2329132" cy="875581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字方塊 5"/>
          <p:cNvSpPr txBox="1"/>
          <p:nvPr/>
        </p:nvSpPr>
        <p:spPr>
          <a:xfrm>
            <a:off x="8341743" y="3947387"/>
            <a:ext cx="3647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在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start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就先處理好</a:t>
            </a:r>
            <a:r>
              <a:rPr lang="en-US" altLang="zh-TW" dirty="0" err="1" smtClean="0">
                <a:latin typeface="標楷體" panose="03000509000000000000" pitchFamily="65" charset="-120"/>
                <a:ea typeface="標楷體" panose="03000509000000000000" pitchFamily="65" charset="-120"/>
              </a:rPr>
              <a:t>sendByteArray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8341743" y="128638"/>
            <a:ext cx="323490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byte[] sendByteArray = { 0x00, 0x00, 0x00, 0x00, 0x00, 0x00, 0x00, 0x00, 0x0A };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//給定一個sendByteArray陣列[0,0,0,0,0,0,0,0,換行] //初始都是暗的，0x0A代表換行</a:t>
            </a:r>
          </a:p>
        </p:txBody>
      </p:sp>
    </p:spTree>
    <p:extLst>
      <p:ext uri="{BB962C8B-B14F-4D97-AF65-F5344CB8AC3E}">
        <p14:creationId xmlns:p14="http://schemas.microsoft.com/office/powerpoint/2010/main" val="495044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/>
          <a:srcRect l="9248" t="14239" r="47982" b="40449"/>
          <a:stretch/>
        </p:blipFill>
        <p:spPr>
          <a:xfrm>
            <a:off x="155274" y="293299"/>
            <a:ext cx="9626063" cy="5736566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854015" y="1354347"/>
            <a:ext cx="8911087" cy="276045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5" name="直線單箭頭接點 4"/>
          <p:cNvCxnSpPr/>
          <p:nvPr/>
        </p:nvCxnSpPr>
        <p:spPr>
          <a:xfrm>
            <a:off x="6668219" y="1630392"/>
            <a:ext cx="388189" cy="526212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字方塊 6"/>
          <p:cNvSpPr txBox="1"/>
          <p:nvPr/>
        </p:nvSpPr>
        <p:spPr>
          <a:xfrm>
            <a:off x="6931325" y="2182027"/>
            <a:ext cx="18331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solidFill>
                  <a:srgbClr val="FFFF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在</a:t>
            </a:r>
            <a:r>
              <a:rPr lang="en-US" altLang="zh-TW" dirty="0" smtClean="0">
                <a:solidFill>
                  <a:srgbClr val="FFFF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LED</a:t>
            </a:r>
            <a:r>
              <a:rPr lang="zh-TW" altLang="en-US" dirty="0" smtClean="0">
                <a:solidFill>
                  <a:srgbClr val="FFFF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有顏色變化的地方送一次資料就可以了</a:t>
            </a:r>
            <a:endParaRPr lang="zh-TW" altLang="en-US" dirty="0">
              <a:solidFill>
                <a:srgbClr val="FFFF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874258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4606506" y="2544793"/>
            <a:ext cx="32176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5400" dirty="0" smtClean="0"/>
              <a:t>Firm Ware</a:t>
            </a:r>
            <a:endParaRPr lang="zh-TW" altLang="en-US" sz="5400" dirty="0"/>
          </a:p>
        </p:txBody>
      </p:sp>
    </p:spTree>
    <p:extLst>
      <p:ext uri="{BB962C8B-B14F-4D97-AF65-F5344CB8AC3E}">
        <p14:creationId xmlns:p14="http://schemas.microsoft.com/office/powerpoint/2010/main" val="1939424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163902" y="163902"/>
            <a:ext cx="14171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 err="1" smtClean="0"/>
              <a:t>FirmWare</a:t>
            </a:r>
            <a:endParaRPr lang="zh-TW" altLang="en-US" sz="2400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2"/>
          <a:srcRect t="10144" r="56665" b="17945"/>
          <a:stretch/>
        </p:blipFill>
        <p:spPr>
          <a:xfrm>
            <a:off x="163902" y="767750"/>
            <a:ext cx="6301099" cy="588160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163902" y="5193102"/>
            <a:ext cx="2803585" cy="150099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163901" y="728931"/>
            <a:ext cx="6301100" cy="2195423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159091" y="2978269"/>
            <a:ext cx="3955709" cy="2170085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/>
          <p:cNvSpPr txBox="1"/>
          <p:nvPr/>
        </p:nvSpPr>
        <p:spPr>
          <a:xfrm>
            <a:off x="6616460" y="149237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1</a:t>
            </a:r>
            <a:endParaRPr lang="zh-TW" altLang="en-US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3012765" y="57589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2</a:t>
            </a:r>
            <a:endParaRPr lang="zh-TW" altLang="en-US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4267200" y="387864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3</a:t>
            </a:r>
            <a:endParaRPr lang="zh-TW" altLang="en-US" dirty="0"/>
          </a:p>
        </p:txBody>
      </p:sp>
      <p:cxnSp>
        <p:nvCxnSpPr>
          <p:cNvPr id="16" name="直線單箭頭接點 15"/>
          <p:cNvCxnSpPr/>
          <p:nvPr/>
        </p:nvCxnSpPr>
        <p:spPr>
          <a:xfrm>
            <a:off x="2967487" y="6128266"/>
            <a:ext cx="129971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字方塊 16"/>
          <p:cNvSpPr txBox="1"/>
          <p:nvPr/>
        </p:nvSpPr>
        <p:spPr>
          <a:xfrm>
            <a:off x="4312478" y="5943600"/>
            <a:ext cx="5182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這裡檢查字串是否完整，若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=TRUE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，則開始跑迴圈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844947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172528" y="163902"/>
            <a:ext cx="2630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Automation get COM port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/>
          <a:srcRect l="27241" t="27432" r="27136" b="31578"/>
          <a:stretch/>
        </p:blipFill>
        <p:spPr>
          <a:xfrm>
            <a:off x="1613139" y="1464887"/>
            <a:ext cx="9149139" cy="4623758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172528" y="491229"/>
            <a:ext cx="35317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改良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移除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COM_PORT_ON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、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COM_PORT_OFF</a:t>
            </a:r>
          </a:p>
        </p:txBody>
      </p:sp>
    </p:spTree>
    <p:extLst>
      <p:ext uri="{BB962C8B-B14F-4D97-AF65-F5344CB8AC3E}">
        <p14:creationId xmlns:p14="http://schemas.microsoft.com/office/powerpoint/2010/main" val="2066307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/>
          <a:srcRect l="9415" t="20918" r="50872" b="54946"/>
          <a:stretch/>
        </p:blipFill>
        <p:spPr>
          <a:xfrm>
            <a:off x="258792" y="215659"/>
            <a:ext cx="9351034" cy="3196749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/>
          <a:srcRect l="8965" t="19410" r="47659" b="61277"/>
          <a:stretch/>
        </p:blipFill>
        <p:spPr>
          <a:xfrm>
            <a:off x="258792" y="4054414"/>
            <a:ext cx="10532853" cy="2587924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172529" y="3548745"/>
            <a:ext cx="5609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Using </a:t>
            </a:r>
            <a:r>
              <a:rPr lang="en-US" altLang="zh-TW" dirty="0" err="1" smtClean="0">
                <a:latin typeface="標楷體" panose="03000509000000000000" pitchFamily="65" charset="-120"/>
                <a:ea typeface="標楷體" panose="03000509000000000000" pitchFamily="65" charset="-120"/>
              </a:rPr>
              <a:t>System.Management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解決</a:t>
            </a:r>
            <a:r>
              <a:rPr lang="en-US" altLang="zh-TW" dirty="0" err="1" smtClean="0">
                <a:latin typeface="標楷體" panose="03000509000000000000" pitchFamily="65" charset="-120"/>
                <a:ea typeface="標楷體" panose="03000509000000000000" pitchFamily="65" charset="-120"/>
              </a:rPr>
              <a:t>com_port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不存在的問題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707366" y="5218981"/>
            <a:ext cx="9937630" cy="1216325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50220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4477607" y="2486067"/>
            <a:ext cx="293381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6000" dirty="0" smtClean="0"/>
              <a:t>THE END</a:t>
            </a:r>
            <a:endParaRPr lang="zh-TW" altLang="en-US" sz="6000" dirty="0"/>
          </a:p>
        </p:txBody>
      </p:sp>
    </p:spTree>
    <p:extLst>
      <p:ext uri="{BB962C8B-B14F-4D97-AF65-F5344CB8AC3E}">
        <p14:creationId xmlns:p14="http://schemas.microsoft.com/office/powerpoint/2010/main" val="92306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l="14129" t="21275" r="14497" b="28891"/>
          <a:stretch/>
        </p:blipFill>
        <p:spPr>
          <a:xfrm>
            <a:off x="248194" y="744582"/>
            <a:ext cx="11680055" cy="4585064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3331029" y="5144980"/>
            <a:ext cx="1346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LED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開啟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4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秒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5064035" y="5144980"/>
            <a:ext cx="1346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LED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關閉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6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秒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cxnSp>
        <p:nvCxnSpPr>
          <p:cNvPr id="8" name="直線單箭頭接點 7"/>
          <p:cNvCxnSpPr>
            <a:endCxn id="23" idx="0"/>
          </p:cNvCxnSpPr>
          <p:nvPr/>
        </p:nvCxnSpPr>
        <p:spPr>
          <a:xfrm flipH="1">
            <a:off x="1476103" y="4189615"/>
            <a:ext cx="3562" cy="115783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文字方塊 8"/>
          <p:cNvSpPr txBox="1"/>
          <p:nvPr/>
        </p:nvSpPr>
        <p:spPr>
          <a:xfrm>
            <a:off x="343421" y="5329646"/>
            <a:ext cx="2265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執行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12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次後自動停止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3177862" y="5416032"/>
            <a:ext cx="18341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(4</a:t>
            </a:r>
            <a:r>
              <a:rPr lang="zh-TW" altLang="en-US" dirty="0" smtClean="0"/>
              <a:t>、</a:t>
            </a:r>
            <a:r>
              <a:rPr lang="en-US" altLang="zh-TW" dirty="0" smtClean="0"/>
              <a:t>3</a:t>
            </a:r>
            <a:r>
              <a:rPr lang="zh-TW" altLang="en-US" dirty="0" smtClean="0"/>
              <a:t>、</a:t>
            </a:r>
            <a:r>
              <a:rPr lang="en-US" altLang="zh-TW" dirty="0" smtClean="0"/>
              <a:t>2</a:t>
            </a:r>
            <a:r>
              <a:rPr lang="zh-TW" altLang="en-US" dirty="0" smtClean="0"/>
              <a:t>、</a:t>
            </a:r>
            <a:r>
              <a:rPr lang="en-US" altLang="zh-TW" dirty="0" smtClean="0"/>
              <a:t>1</a:t>
            </a:r>
            <a:r>
              <a:rPr lang="zh-TW" altLang="en-US" dirty="0" smtClean="0"/>
              <a:t>、</a:t>
            </a:r>
            <a:r>
              <a:rPr lang="en-US" altLang="zh-TW" dirty="0" smtClean="0"/>
              <a:t>0)</a:t>
            </a:r>
            <a:endParaRPr lang="zh-TW" altLang="en-US" dirty="0"/>
          </a:p>
        </p:txBody>
      </p:sp>
      <p:sp>
        <p:nvSpPr>
          <p:cNvPr id="2" name="矩形 1"/>
          <p:cNvSpPr/>
          <p:nvPr/>
        </p:nvSpPr>
        <p:spPr>
          <a:xfrm>
            <a:off x="343421" y="2302626"/>
            <a:ext cx="2599284" cy="931026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/>
          <p:cNvSpPr/>
          <p:nvPr/>
        </p:nvSpPr>
        <p:spPr>
          <a:xfrm>
            <a:off x="3602471" y="4121621"/>
            <a:ext cx="2947957" cy="93102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" name="直線接點 6"/>
          <p:cNvCxnSpPr>
            <a:stCxn id="2" idx="3"/>
          </p:cNvCxnSpPr>
          <p:nvPr/>
        </p:nvCxnSpPr>
        <p:spPr>
          <a:xfrm flipV="1">
            <a:off x="2942705" y="2759825"/>
            <a:ext cx="2121330" cy="831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直線接點 15"/>
          <p:cNvCxnSpPr/>
          <p:nvPr/>
        </p:nvCxnSpPr>
        <p:spPr>
          <a:xfrm>
            <a:off x="5064035" y="2768139"/>
            <a:ext cx="0" cy="135348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向右箭號 17"/>
          <p:cNvSpPr/>
          <p:nvPr/>
        </p:nvSpPr>
        <p:spPr>
          <a:xfrm>
            <a:off x="5284440" y="3167148"/>
            <a:ext cx="573579" cy="30757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文字方塊 18"/>
          <p:cNvSpPr txBox="1"/>
          <p:nvPr/>
        </p:nvSpPr>
        <p:spPr>
          <a:xfrm>
            <a:off x="5910376" y="3087579"/>
            <a:ext cx="57246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做連動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按下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start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，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先勾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的會先亮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4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秒，接下來暗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6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秒，</a:t>
            </a:r>
            <a:endParaRPr lang="en-US" altLang="zh-TW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然後結束。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5103949" y="5477931"/>
            <a:ext cx="2529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(6</a:t>
            </a:r>
            <a:r>
              <a:rPr lang="zh-TW" altLang="en-US" dirty="0" smtClean="0"/>
              <a:t>、</a:t>
            </a:r>
            <a:r>
              <a:rPr lang="en-US" altLang="zh-TW" dirty="0" smtClean="0"/>
              <a:t>5</a:t>
            </a:r>
            <a:r>
              <a:rPr lang="zh-TW" altLang="en-US" dirty="0" smtClean="0"/>
              <a:t>、</a:t>
            </a:r>
            <a:r>
              <a:rPr lang="en-US" altLang="zh-TW" dirty="0" smtClean="0"/>
              <a:t>4</a:t>
            </a:r>
            <a:r>
              <a:rPr lang="zh-TW" altLang="en-US" dirty="0" smtClean="0"/>
              <a:t>、</a:t>
            </a:r>
            <a:r>
              <a:rPr lang="en-US" altLang="zh-TW" dirty="0" smtClean="0"/>
              <a:t>3</a:t>
            </a:r>
            <a:r>
              <a:rPr lang="zh-TW" altLang="en-US" dirty="0" smtClean="0"/>
              <a:t>、</a:t>
            </a:r>
            <a:r>
              <a:rPr lang="en-US" altLang="zh-TW" dirty="0" smtClean="0"/>
              <a:t>2</a:t>
            </a:r>
            <a:r>
              <a:rPr lang="zh-TW" altLang="en-US" dirty="0" smtClean="0"/>
              <a:t>、</a:t>
            </a:r>
            <a:r>
              <a:rPr lang="en-US" altLang="zh-TW" dirty="0" smtClean="0"/>
              <a:t>1</a:t>
            </a:r>
            <a:r>
              <a:rPr lang="zh-TW" altLang="en-US" dirty="0" smtClean="0"/>
              <a:t>、</a:t>
            </a:r>
            <a:r>
              <a:rPr lang="en-US" altLang="zh-TW" dirty="0" smtClean="0"/>
              <a:t>0)</a:t>
            </a:r>
            <a:endParaRPr lang="zh-TW" altLang="en-US" dirty="0"/>
          </a:p>
        </p:txBody>
      </p:sp>
      <p:sp>
        <p:nvSpPr>
          <p:cNvPr id="21" name="文字方塊 20"/>
          <p:cNvSpPr txBox="1"/>
          <p:nvPr/>
        </p:nvSpPr>
        <p:spPr>
          <a:xfrm>
            <a:off x="144836" y="11522"/>
            <a:ext cx="10314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 smtClean="0"/>
              <a:t>Step.</a:t>
            </a:r>
            <a:endParaRPr lang="zh-TW" altLang="en-US" sz="3200" dirty="0"/>
          </a:p>
        </p:txBody>
      </p:sp>
      <p:sp>
        <p:nvSpPr>
          <p:cNvPr id="17" name="橢圓 16"/>
          <p:cNvSpPr/>
          <p:nvPr/>
        </p:nvSpPr>
        <p:spPr>
          <a:xfrm>
            <a:off x="1413534" y="2364376"/>
            <a:ext cx="1227908" cy="705395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2" name="直線單箭頭接點 21"/>
          <p:cNvCxnSpPr/>
          <p:nvPr/>
        </p:nvCxnSpPr>
        <p:spPr>
          <a:xfrm flipV="1">
            <a:off x="1700069" y="3087580"/>
            <a:ext cx="296655" cy="225987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矩形 22"/>
          <p:cNvSpPr/>
          <p:nvPr/>
        </p:nvSpPr>
        <p:spPr>
          <a:xfrm>
            <a:off x="343421" y="5347454"/>
            <a:ext cx="2265364" cy="35152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4" name="圖片 23"/>
          <p:cNvPicPr>
            <a:picLocks noChangeAspect="1"/>
          </p:cNvPicPr>
          <p:nvPr/>
        </p:nvPicPr>
        <p:blipFill rotWithShape="1">
          <a:blip r:embed="rId3"/>
          <a:srcRect l="18574" t="45750" r="73472" b="51932"/>
          <a:stretch/>
        </p:blipFill>
        <p:spPr>
          <a:xfrm>
            <a:off x="3633905" y="5882585"/>
            <a:ext cx="2790709" cy="423654"/>
          </a:xfrm>
          <a:prstGeom prst="rect">
            <a:avLst/>
          </a:prstGeom>
        </p:spPr>
      </p:pic>
      <p:cxnSp>
        <p:nvCxnSpPr>
          <p:cNvPr id="28" name="直線單箭頭接點 27"/>
          <p:cNvCxnSpPr>
            <a:stCxn id="11" idx="6"/>
          </p:cNvCxnSpPr>
          <p:nvPr/>
        </p:nvCxnSpPr>
        <p:spPr>
          <a:xfrm flipV="1">
            <a:off x="6368879" y="4759631"/>
            <a:ext cx="996123" cy="6145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文字方塊 9"/>
          <p:cNvSpPr txBox="1"/>
          <p:nvPr/>
        </p:nvSpPr>
        <p:spPr>
          <a:xfrm>
            <a:off x="7419092" y="4512900"/>
            <a:ext cx="4455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 smtClean="0">
                <a:latin typeface="標楷體" panose="03000509000000000000" pitchFamily="65" charset="-120"/>
                <a:ea typeface="標楷體" panose="03000509000000000000" pitchFamily="65" charset="-120"/>
              </a:rPr>
              <a:t>textBox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要修改成輸入任何數字都可以做動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1" name="橢圓 10"/>
          <p:cNvSpPr/>
          <p:nvPr/>
        </p:nvSpPr>
        <p:spPr>
          <a:xfrm>
            <a:off x="3516284" y="4509332"/>
            <a:ext cx="2852595" cy="62351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78363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l="2894" t="7751" r="27065" b="33358"/>
          <a:stretch/>
        </p:blipFill>
        <p:spPr>
          <a:xfrm>
            <a:off x="705394" y="966651"/>
            <a:ext cx="10693957" cy="5055326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2659178" y="147824"/>
            <a:ext cx="59940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i="1" dirty="0" smtClean="0"/>
              <a:t>Try setting COM_PORT_ON &amp; COM_PORT_OFF</a:t>
            </a:r>
            <a:endParaRPr lang="zh-TW" altLang="en-US" sz="2400" i="1" dirty="0"/>
          </a:p>
        </p:txBody>
      </p:sp>
      <p:sp>
        <p:nvSpPr>
          <p:cNvPr id="6" name="圓角矩形 5"/>
          <p:cNvSpPr/>
          <p:nvPr/>
        </p:nvSpPr>
        <p:spPr>
          <a:xfrm>
            <a:off x="5329646" y="4767943"/>
            <a:ext cx="2272937" cy="966651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8" name="直線單箭頭接點 7"/>
          <p:cNvCxnSpPr>
            <a:endCxn id="10" idx="2"/>
          </p:cNvCxnSpPr>
          <p:nvPr/>
        </p:nvCxnSpPr>
        <p:spPr>
          <a:xfrm flipH="1" flipV="1">
            <a:off x="5610497" y="679268"/>
            <a:ext cx="914400" cy="408867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2521131" y="104503"/>
            <a:ext cx="6178732" cy="57476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73668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687" y="452310"/>
            <a:ext cx="11483598" cy="4942647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5029200" y="1358536"/>
            <a:ext cx="6818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FFFF00"/>
                </a:solidFill>
              </a:rPr>
              <a:t>註解掉這一行</a:t>
            </a:r>
            <a:r>
              <a:rPr lang="zh-TW" altLang="en-US" dirty="0" smtClean="0">
                <a:solidFill>
                  <a:srgbClr val="FFFF00"/>
                </a:solidFill>
              </a:rPr>
              <a:t>就不會有</a:t>
            </a:r>
            <a:r>
              <a:rPr lang="en-US" altLang="zh-TW" dirty="0" smtClean="0">
                <a:solidFill>
                  <a:srgbClr val="FFFF00"/>
                </a:solidFill>
              </a:rPr>
              <a:t>“</a:t>
            </a:r>
            <a:r>
              <a:rPr lang="zh-TW" altLang="en-US" dirty="0" smtClean="0">
                <a:solidFill>
                  <a:srgbClr val="FFFF00"/>
                </a:solidFill>
              </a:rPr>
              <a:t>通訊</a:t>
            </a:r>
            <a:r>
              <a:rPr lang="zh-TW" altLang="en-US" dirty="0">
                <a:solidFill>
                  <a:srgbClr val="FFFF00"/>
                </a:solidFill>
              </a:rPr>
              <a:t>埠開啟時不能</a:t>
            </a:r>
            <a:r>
              <a:rPr lang="zh-TW" altLang="en-US" dirty="0" smtClean="0">
                <a:solidFill>
                  <a:srgbClr val="FFFF00"/>
                </a:solidFill>
              </a:rPr>
              <a:t>設定</a:t>
            </a:r>
            <a:r>
              <a:rPr lang="en-US" altLang="zh-TW" dirty="0" err="1" smtClean="0">
                <a:solidFill>
                  <a:srgbClr val="FFFF00"/>
                </a:solidFill>
              </a:rPr>
              <a:t>PortName</a:t>
            </a:r>
            <a:r>
              <a:rPr lang="zh-TW" altLang="en-US" dirty="0" smtClean="0">
                <a:solidFill>
                  <a:srgbClr val="FFFF00"/>
                </a:solidFill>
              </a:rPr>
              <a:t>的問題了</a:t>
            </a:r>
            <a:r>
              <a:rPr lang="en-US" altLang="zh-TW" dirty="0" smtClean="0">
                <a:solidFill>
                  <a:srgbClr val="FFFF00"/>
                </a:solidFill>
              </a:rPr>
              <a:t>)</a:t>
            </a:r>
            <a:endParaRPr lang="zh-TW" altLang="en-US" dirty="0">
              <a:solidFill>
                <a:srgbClr val="FFFF00"/>
              </a:solidFill>
            </a:endParaRPr>
          </a:p>
        </p:txBody>
      </p:sp>
      <p:cxnSp>
        <p:nvCxnSpPr>
          <p:cNvPr id="7" name="直線單箭頭接點 6"/>
          <p:cNvCxnSpPr/>
          <p:nvPr/>
        </p:nvCxnSpPr>
        <p:spPr>
          <a:xfrm flipV="1">
            <a:off x="3814354" y="1543202"/>
            <a:ext cx="1214846" cy="1846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2211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l="3898" t="31542" r="50062" b="44845"/>
          <a:stretch/>
        </p:blipFill>
        <p:spPr>
          <a:xfrm>
            <a:off x="613955" y="1201783"/>
            <a:ext cx="10398034" cy="2998376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2168434" y="4480560"/>
            <a:ext cx="46858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這裡是可以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dropdown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下來選擇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COM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類型的地方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3"/>
          <a:srcRect l="17689" t="21084" r="68277" b="59934"/>
          <a:stretch/>
        </p:blipFill>
        <p:spPr>
          <a:xfrm>
            <a:off x="7458891" y="4480561"/>
            <a:ext cx="2851643" cy="2168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286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4105683" y="2652297"/>
            <a:ext cx="41531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800" dirty="0" err="1" smtClean="0"/>
              <a:t>PowerCC</a:t>
            </a:r>
            <a:r>
              <a:rPr lang="en-US" altLang="zh-TW" sz="4800" dirty="0" smtClean="0"/>
              <a:t> III SW</a:t>
            </a:r>
            <a:endParaRPr lang="zh-TW" altLang="en-US" sz="4800" dirty="0"/>
          </a:p>
        </p:txBody>
      </p:sp>
    </p:spTree>
    <p:extLst>
      <p:ext uri="{BB962C8B-B14F-4D97-AF65-F5344CB8AC3E}">
        <p14:creationId xmlns:p14="http://schemas.microsoft.com/office/powerpoint/2010/main" val="4109152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254524" y="292231"/>
            <a:ext cx="245131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i="1" dirty="0" smtClean="0"/>
              <a:t>Here is the problem!!:</a:t>
            </a:r>
          </a:p>
          <a:p>
            <a:endParaRPr lang="zh-TW" altLang="en-US" sz="2000" i="1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/>
          <a:srcRect l="1437" t="12552" r="88532" b="51648"/>
          <a:stretch/>
        </p:blipFill>
        <p:spPr>
          <a:xfrm>
            <a:off x="532242" y="801542"/>
            <a:ext cx="4094488" cy="3144154"/>
          </a:xfrm>
          <a:prstGeom prst="rect">
            <a:avLst/>
          </a:prstGeom>
        </p:spPr>
      </p:pic>
      <p:sp>
        <p:nvSpPr>
          <p:cNvPr id="4" name="橢圓 3"/>
          <p:cNvSpPr/>
          <p:nvPr/>
        </p:nvSpPr>
        <p:spPr>
          <a:xfrm>
            <a:off x="1808704" y="3195620"/>
            <a:ext cx="1018903" cy="53421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1042738" y="4183930"/>
            <a:ext cx="80870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當</a:t>
            </a:r>
            <a:r>
              <a:rPr lang="en-US" altLang="zh-TW" sz="2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POWER_ON_TIMES</a:t>
            </a:r>
            <a:r>
              <a:rPr lang="zh-TW" altLang="en-US" sz="2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為</a:t>
            </a:r>
            <a:r>
              <a:rPr lang="en-US" altLang="zh-TW" sz="2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0</a:t>
            </a:r>
            <a:r>
              <a:rPr lang="zh-TW" altLang="en-US" sz="2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秒時，</a:t>
            </a:r>
            <a:r>
              <a:rPr lang="en-US" altLang="zh-TW" sz="2000" dirty="0" err="1" smtClean="0">
                <a:latin typeface="標楷體" panose="03000509000000000000" pitchFamily="65" charset="-120"/>
                <a:ea typeface="標楷體" panose="03000509000000000000" pitchFamily="65" charset="-120"/>
              </a:rPr>
              <a:t>power_off_times_control</a:t>
            </a:r>
            <a:r>
              <a:rPr lang="zh-TW" altLang="en-US" sz="2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應該要自動壓下</a:t>
            </a:r>
            <a:endParaRPr lang="en-US" altLang="zh-TW" sz="20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並開始</a:t>
            </a:r>
            <a:r>
              <a:rPr lang="en-US" altLang="zh-TW" sz="2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POWER_OFF_TIMES</a:t>
            </a:r>
            <a:r>
              <a:rPr lang="zh-TW" altLang="en-US" sz="2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的倒數。</a:t>
            </a:r>
            <a:endParaRPr lang="zh-TW" altLang="en-US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cxnSp>
        <p:nvCxnSpPr>
          <p:cNvPr id="7" name="直線單箭頭接點 6"/>
          <p:cNvCxnSpPr>
            <a:stCxn id="4" idx="0"/>
          </p:cNvCxnSpPr>
          <p:nvPr/>
        </p:nvCxnSpPr>
        <p:spPr>
          <a:xfrm flipH="1" flipV="1">
            <a:off x="1903090" y="3062354"/>
            <a:ext cx="415066" cy="13326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文字方塊 8"/>
          <p:cNvSpPr txBox="1"/>
          <p:nvPr/>
        </p:nvSpPr>
        <p:spPr>
          <a:xfrm>
            <a:off x="964084" y="2373619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 smtClean="0"/>
              <a:t>0</a:t>
            </a:r>
            <a:endParaRPr lang="zh-TW" altLang="en-US" sz="1600" dirty="0"/>
          </a:p>
        </p:txBody>
      </p:sp>
      <p:sp>
        <p:nvSpPr>
          <p:cNvPr id="10" name="文字方塊 9"/>
          <p:cNvSpPr txBox="1"/>
          <p:nvPr/>
        </p:nvSpPr>
        <p:spPr>
          <a:xfrm>
            <a:off x="957748" y="2857066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/>
              <a:t>5</a:t>
            </a:r>
            <a:endParaRPr lang="zh-TW" altLang="en-US" sz="1600" dirty="0"/>
          </a:p>
        </p:txBody>
      </p:sp>
      <p:sp>
        <p:nvSpPr>
          <p:cNvPr id="11" name="矩形 10"/>
          <p:cNvSpPr/>
          <p:nvPr/>
        </p:nvSpPr>
        <p:spPr>
          <a:xfrm>
            <a:off x="4711192" y="1319281"/>
            <a:ext cx="39959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 this.power_off_control_Click(sender, e);</a:t>
            </a:r>
          </a:p>
        </p:txBody>
      </p:sp>
      <p:sp>
        <p:nvSpPr>
          <p:cNvPr id="12" name="文字方塊 11"/>
          <p:cNvSpPr txBox="1"/>
          <p:nvPr/>
        </p:nvSpPr>
        <p:spPr>
          <a:xfrm>
            <a:off x="4981073" y="1688613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可以使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button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自動按下去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3" name="向右箭號 12"/>
          <p:cNvSpPr/>
          <p:nvPr/>
        </p:nvSpPr>
        <p:spPr>
          <a:xfrm>
            <a:off x="4795655" y="1812587"/>
            <a:ext cx="185418" cy="17825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/>
          <p:cNvSpPr/>
          <p:nvPr/>
        </p:nvSpPr>
        <p:spPr>
          <a:xfrm>
            <a:off x="4795655" y="1319281"/>
            <a:ext cx="3826977" cy="3693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/>
          <p:cNvSpPr/>
          <p:nvPr/>
        </p:nvSpPr>
        <p:spPr>
          <a:xfrm>
            <a:off x="1082844" y="4103696"/>
            <a:ext cx="7980945" cy="78812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80678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/>
          <a:srcRect l="60619" t="28897" r="19908" b="34190"/>
          <a:stretch/>
        </p:blipFill>
        <p:spPr>
          <a:xfrm>
            <a:off x="329513" y="312781"/>
            <a:ext cx="6324378" cy="3678194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329513" y="4108880"/>
            <a:ext cx="33906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刪除</a:t>
            </a:r>
            <a:r>
              <a:rPr lang="en-US" altLang="zh-TW" sz="2000" dirty="0" err="1" smtClean="0">
                <a:latin typeface="標楷體" panose="03000509000000000000" pitchFamily="65" charset="-120"/>
                <a:ea typeface="標楷體" panose="03000509000000000000" pitchFamily="65" charset="-120"/>
              </a:rPr>
              <a:t>power_off_control</a:t>
            </a:r>
            <a:r>
              <a:rPr lang="zh-TW" altLang="en-US" sz="2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按鍵</a:t>
            </a:r>
            <a:endParaRPr lang="zh-TW" altLang="en-US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3"/>
          <a:srcRect t="21739" r="72767" b="29586"/>
          <a:stretch/>
        </p:blipFill>
        <p:spPr>
          <a:xfrm>
            <a:off x="5305425" y="2298185"/>
            <a:ext cx="6568335" cy="360199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87870" y="5934670"/>
            <a:ext cx="1092307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if (Button_Cycle_Start.Enabled == false &amp;&amp; timeLeft_1 == 0)   //timeLeft_1=0的話，POWER_ON_TIMES會倒數到0秒後POWER_OFF_TIMES才會開始倒數，但是會少一秒開始</a:t>
            </a:r>
          </a:p>
        </p:txBody>
      </p:sp>
      <p:sp>
        <p:nvSpPr>
          <p:cNvPr id="6" name="矩形 5"/>
          <p:cNvSpPr/>
          <p:nvPr/>
        </p:nvSpPr>
        <p:spPr>
          <a:xfrm>
            <a:off x="132726" y="5418858"/>
            <a:ext cx="22300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i="1" dirty="0"/>
              <a:t>Here is the problem!!:</a:t>
            </a:r>
          </a:p>
        </p:txBody>
      </p:sp>
      <p:sp>
        <p:nvSpPr>
          <p:cNvPr id="7" name="矩形 6"/>
          <p:cNvSpPr/>
          <p:nvPr/>
        </p:nvSpPr>
        <p:spPr>
          <a:xfrm>
            <a:off x="487870" y="5934670"/>
            <a:ext cx="9523340" cy="71378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6841613" y="600075"/>
            <a:ext cx="503214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Fix: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修正少一秒倒數的問題</a:t>
            </a:r>
            <a:endParaRPr lang="en-US" altLang="zh-TW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ON_sec.Text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 = timeLeft_1 + 1 + "seconds";</a:t>
            </a:r>
          </a:p>
          <a:p>
            <a:r>
              <a:rPr lang="en-US" altLang="zh-TW" dirty="0" err="1" smtClean="0">
                <a:latin typeface="標楷體" panose="03000509000000000000" pitchFamily="65" charset="-120"/>
                <a:ea typeface="標楷體" panose="03000509000000000000" pitchFamily="65" charset="-120"/>
              </a:rPr>
              <a:t>OFF_sec.Text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= timeLeft_2 + 1 + "seconds";</a:t>
            </a:r>
          </a:p>
        </p:txBody>
      </p:sp>
    </p:spTree>
    <p:extLst>
      <p:ext uri="{BB962C8B-B14F-4D97-AF65-F5344CB8AC3E}">
        <p14:creationId xmlns:p14="http://schemas.microsoft.com/office/powerpoint/2010/main" val="1582577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8917</TotalTime>
  <Words>749</Words>
  <Application>Microsoft Office PowerPoint</Application>
  <PresentationFormat>寬螢幕</PresentationFormat>
  <Paragraphs>100</Paragraphs>
  <Slides>29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29</vt:i4>
      </vt:variant>
    </vt:vector>
  </HeadingPairs>
  <TitlesOfParts>
    <vt:vector size="36" baseType="lpstr">
      <vt:lpstr>新細明體</vt:lpstr>
      <vt:lpstr>標楷體</vt:lpstr>
      <vt:lpstr>Arial</vt:lpstr>
      <vt:lpstr>Calibri</vt:lpstr>
      <vt:lpstr>Calibri Light</vt:lpstr>
      <vt:lpstr>Times New Roman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Windows 使用者</dc:creator>
  <cp:lastModifiedBy>Windows 使用者</cp:lastModifiedBy>
  <cp:revision>150</cp:revision>
  <dcterms:created xsi:type="dcterms:W3CDTF">2021-07-06T15:08:52Z</dcterms:created>
  <dcterms:modified xsi:type="dcterms:W3CDTF">2021-08-09T08:02:56Z</dcterms:modified>
</cp:coreProperties>
</file>